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B0868-22C6-4ABF-A611-D6D19C90BC9E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133DBF-C664-404A-969A-2A81D5FB046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214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Организация паллиативной помощи населению Вологодской </a:t>
            </a:r>
            <a:r>
              <a:rPr lang="ru-RU" sz="4000" dirty="0" err="1" smtClean="0"/>
              <a:t>области.Проблемы</a:t>
            </a:r>
            <a:r>
              <a:rPr lang="ru-RU" sz="4000" dirty="0" smtClean="0"/>
              <a:t> и пути их решения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229200"/>
            <a:ext cx="7854696" cy="12241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err="1" smtClean="0"/>
              <a:t>Лобашев</a:t>
            </a:r>
            <a:r>
              <a:rPr lang="ru-RU" dirty="0" smtClean="0"/>
              <a:t> Андрей Германович-главный специалист по паллиативной медицинской помощи.</a:t>
            </a:r>
          </a:p>
          <a:p>
            <a:pPr algn="ctr"/>
            <a:r>
              <a:rPr lang="ru-RU" dirty="0" smtClean="0"/>
              <a:t>Вологда 2018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Паллиативная медицинская помощь-это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140968"/>
            <a:ext cx="7772400" cy="26642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Комплекс мероприятий , способствующий улучшению качества жизни </a:t>
            </a:r>
            <a:r>
              <a:rPr lang="ru-RU" sz="2800" dirty="0" err="1" smtClean="0"/>
              <a:t>инкурабельных</a:t>
            </a:r>
            <a:r>
              <a:rPr lang="ru-RU" sz="2800" dirty="0" smtClean="0"/>
              <a:t> больных, а также их </a:t>
            </a:r>
            <a:r>
              <a:rPr lang="ru-RU" sz="2800" dirty="0" err="1" smtClean="0"/>
              <a:t>ролственников</a:t>
            </a:r>
            <a:endParaRPr lang="ru-RU" sz="2800" dirty="0" smtClean="0"/>
          </a:p>
          <a:p>
            <a:r>
              <a:rPr lang="ru-RU" sz="2800" dirty="0" smtClean="0"/>
              <a:t>Работа идет в соответствии с приказом №187н МЗ РФ от 14.04.2015 г.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4519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1. Развернуто 314 паллиативных коек на базе ЦРБ Вологодской области</a:t>
            </a:r>
            <a:br>
              <a:rPr lang="ru-RU" sz="2000" dirty="0" smtClean="0"/>
            </a:br>
            <a:r>
              <a:rPr lang="ru-RU" sz="2000" dirty="0" smtClean="0"/>
              <a:t>2. Созданы кабинеты ПМП при ЛПУ г. Вологды и Череповца, а также на базах ЦРБ.</a:t>
            </a:r>
            <a:br>
              <a:rPr lang="ru-RU" sz="2000" dirty="0" smtClean="0"/>
            </a:br>
            <a:r>
              <a:rPr lang="ru-RU" sz="2000" dirty="0" smtClean="0"/>
              <a:t>3.Создано </a:t>
            </a:r>
            <a:r>
              <a:rPr lang="ru-RU" sz="2000" dirty="0" err="1" smtClean="0"/>
              <a:t>десятикоечное</a:t>
            </a:r>
            <a:r>
              <a:rPr lang="ru-RU" sz="2000" dirty="0" smtClean="0"/>
              <a:t> отделение ПМП на базе госпиталя Ветеранов войн г. Вологды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4.В марте 2016 г. Департамент здравоохранения Вологодской области организовал цикл усовершенствования  врачей по теме : «Основы паллиативной медицинской помощи».Обучение прошли 44 человека</a:t>
            </a:r>
            <a:br>
              <a:rPr lang="ru-RU" sz="2000" dirty="0" smtClean="0"/>
            </a:br>
            <a:r>
              <a:rPr lang="ru-RU" sz="2000" dirty="0" smtClean="0"/>
              <a:t>5. Разработан и утвержден план мероприятий по лекарственному обеспечению населения обезболивающими препаратами в Вологодской области на 2016-2020 гг.</a:t>
            </a:r>
            <a:br>
              <a:rPr lang="ru-RU" sz="2000" dirty="0" smtClean="0"/>
            </a:br>
            <a:r>
              <a:rPr lang="ru-RU" sz="2000" dirty="0" smtClean="0"/>
              <a:t>В адрес главных врачей  мед. Организаций направлено информационное письмо «О совершенствовании организации анальгезирующей и психотропной терапии»</a:t>
            </a:r>
            <a:br>
              <a:rPr lang="ru-RU" sz="2000" dirty="0" smtClean="0"/>
            </a:br>
            <a:r>
              <a:rPr lang="ru-RU" sz="2000" dirty="0" smtClean="0"/>
              <a:t>6. 24 медицинские организации получили лицензии на оказание паллиативной медицинской помощи  в 2016 году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Отделение паллиативной медицинской помощи</a:t>
            </a:r>
            <a:endParaRPr lang="ru-RU" dirty="0"/>
          </a:p>
        </p:txBody>
      </p:sp>
      <p:pic>
        <p:nvPicPr>
          <p:cNvPr id="5" name="Содержимое 4" descr="DSCI06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2856"/>
            <a:ext cx="4038600" cy="345638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Функционирует с 1.04.2018г</a:t>
            </a:r>
          </a:p>
          <a:p>
            <a:r>
              <a:rPr lang="ru-RU" dirty="0" smtClean="0"/>
              <a:t>Пролечено 115 человек</a:t>
            </a:r>
          </a:p>
          <a:p>
            <a:r>
              <a:rPr lang="ru-RU" dirty="0" smtClean="0"/>
              <a:t>Умерло 20 человек </a:t>
            </a:r>
          </a:p>
          <a:p>
            <a:r>
              <a:rPr lang="ru-RU" dirty="0" smtClean="0"/>
              <a:t>Средняя длительность пребывания- 21 </a:t>
            </a:r>
            <a:r>
              <a:rPr lang="ru-RU" dirty="0" err="1" smtClean="0"/>
              <a:t>койко</a:t>
            </a:r>
            <a:r>
              <a:rPr lang="en-US" dirty="0" smtClean="0"/>
              <a:t>/</a:t>
            </a:r>
            <a:r>
              <a:rPr lang="ru-RU" dirty="0" smtClean="0"/>
              <a:t>день</a:t>
            </a:r>
          </a:p>
          <a:p>
            <a:r>
              <a:rPr lang="ru-RU" dirty="0" smtClean="0"/>
              <a:t>Выполнение плана 99%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Приоритетные задачи на будущее: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4606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1.Дальнейшее расширение отделения до 20 коек, закупка нового оборудования;</a:t>
            </a:r>
          </a:p>
          <a:p>
            <a:r>
              <a:rPr lang="ru-RU" dirty="0" smtClean="0"/>
              <a:t>2.Создание выездных бригад по ПМП;</a:t>
            </a:r>
          </a:p>
          <a:p>
            <a:r>
              <a:rPr lang="ru-RU" dirty="0" smtClean="0"/>
              <a:t>3.Открытие отделений ПМП на базе профильных учреждений г. Вологды и Череповца (городские больницы, инфекционные больницы, туб. диспансеры, психоневрологические диспансеры, </a:t>
            </a:r>
            <a:r>
              <a:rPr lang="ru-RU" dirty="0" err="1" smtClean="0"/>
              <a:t>онкодиспансер</a:t>
            </a:r>
            <a:r>
              <a:rPr lang="ru-RU" dirty="0" smtClean="0"/>
              <a:t>);</a:t>
            </a:r>
          </a:p>
          <a:p>
            <a:r>
              <a:rPr lang="ru-RU" dirty="0" smtClean="0"/>
              <a:t>4.Развитие ПМП у детей: открытие профильного отделения на базе Областной  детской больницы и детских паллиативных коек на базе ЦРБ;</a:t>
            </a:r>
          </a:p>
          <a:p>
            <a:r>
              <a:rPr lang="ru-RU" dirty="0" smtClean="0"/>
              <a:t>5. Централизация ПМП в плане создания хосписа;</a:t>
            </a:r>
          </a:p>
          <a:p>
            <a:r>
              <a:rPr lang="ru-RU" dirty="0" smtClean="0"/>
              <a:t>6.Совершенствование нормативно-правовой базы, создание электронного регистра пациентов, нуждающихся в ПМП;</a:t>
            </a:r>
          </a:p>
          <a:p>
            <a:r>
              <a:rPr lang="ru-RU" dirty="0" smtClean="0"/>
              <a:t>7.Сотрудничество с волонтерскими организациями;</a:t>
            </a:r>
          </a:p>
          <a:p>
            <a:r>
              <a:rPr lang="ru-RU" dirty="0" smtClean="0"/>
              <a:t>8. Организация обучения среднего медицинского персонала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depositphotos_28271343-stock-photo-winter-view-of-vologd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7370" y="1935163"/>
            <a:ext cx="7629260" cy="4389437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199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Организация паллиативной помощи населению Вологодской области.Проблемы и пути их решения.</vt:lpstr>
      <vt:lpstr>Паллиативная медицинская помощь-это</vt:lpstr>
      <vt:lpstr>1. Развернуто 314 паллиативных коек на базе ЦРБ Вологодской области 2. Созданы кабинеты ПМП при ЛПУ г. Вологды и Череповца, а также на базах ЦРБ. 3.Создано десятикоечное отделение ПМП на базе госпиталя Ветеранов войн г. Вологды  4.В марте 2016 г. Департамент здравоохранения Вологодской области организовал цикл усовершенствования  врачей по теме : «Основы паллиативной медицинской помощи».Обучение прошли 44 человека 5. Разработан и утвержден план мероприятий по лекарственному обеспечению населения обезболивающими препаратами в Вологодской области на 2016-2020 гг. В адрес главных врачей  мед. Организаций направлено информационное письмо «О совершенствовании организации анальгезирующей и психотропной терапии» 6. 24 медицинские организации получили лицензии на оказание паллиативной медицинской помощи  в 2016 году </vt:lpstr>
      <vt:lpstr>Отделение паллиативной медицинской помощи</vt:lpstr>
      <vt:lpstr>Приоритетные задачи на будущее:</vt:lpstr>
      <vt:lpstr>Спасибо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паллиативной помощи населению Вологодской области.Проблемы и пути их решения.</dc:title>
  <dc:creator>Андрей</dc:creator>
  <cp:lastModifiedBy>Андрей</cp:lastModifiedBy>
  <cp:revision>5</cp:revision>
  <dcterms:created xsi:type="dcterms:W3CDTF">2018-12-12T18:15:07Z</dcterms:created>
  <dcterms:modified xsi:type="dcterms:W3CDTF">2018-12-12T18:55:53Z</dcterms:modified>
</cp:coreProperties>
</file>